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1202" r:id="rId2"/>
    <p:sldId id="1208" r:id="rId3"/>
    <p:sldId id="1209" r:id="rId4"/>
    <p:sldId id="1196" r:id="rId5"/>
    <p:sldId id="1211" r:id="rId6"/>
    <p:sldId id="1203" r:id="rId7"/>
    <p:sldId id="1139" r:id="rId8"/>
    <p:sldId id="1200" r:id="rId9"/>
    <p:sldId id="1204" r:id="rId10"/>
    <p:sldId id="1198" r:id="rId11"/>
    <p:sldId id="1173" r:id="rId12"/>
    <p:sldId id="1207" r:id="rId13"/>
    <p:sldId id="1206" r:id="rId14"/>
    <p:sldId id="12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996633"/>
    <a:srgbClr val="F8F8F8"/>
    <a:srgbClr val="0066CC"/>
    <a:srgbClr val="99FF66"/>
    <a:srgbClr val="0000FF"/>
    <a:srgbClr val="FFFF00"/>
    <a:srgbClr val="000000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8057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9971-0984-4490-B49B-96579AD65739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13242-5E97-492D-B4BF-80897D589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7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B768F4-D3FD-4B04-9481-152B6D3A7ECB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A3C135-3E82-4D6C-88F6-2DB2F30FE1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om's Docs\Power Point PICS\Sermon Central\Grace\graceSD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Tom's Docs\Power Point PICS\Sermon Central\Grace\graceSD\Sli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0" t="59600" r="8491" b="31535"/>
          <a:stretch/>
        </p:blipFill>
        <p:spPr bwMode="auto">
          <a:xfrm>
            <a:off x="4956629" y="3839027"/>
            <a:ext cx="3563257" cy="9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771" y="3839027"/>
            <a:ext cx="8937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336600"/>
                </a:solidFill>
                <a:latin typeface="Chaucer" pitchFamily="2" charset="0"/>
              </a:rPr>
              <a:t>Next Sunday</a:t>
            </a:r>
            <a:endParaRPr lang="en-US" sz="5400" dirty="0">
              <a:solidFill>
                <a:srgbClr val="336600"/>
              </a:solidFill>
              <a:latin typeface="Chauc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54286" r="65238" b="32539"/>
          <a:stretch/>
        </p:blipFill>
        <p:spPr>
          <a:xfrm>
            <a:off x="685800" y="4419600"/>
            <a:ext cx="1676400" cy="304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434116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WISDOM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76201"/>
            <a:ext cx="63627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morally pure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disposed to live in peace </a:t>
            </a:r>
            <a:r>
              <a:rPr lang="en-US" sz="2800" b="1" dirty="0" smtClean="0">
                <a:solidFill>
                  <a:srgbClr val="FFC000"/>
                </a:solidFill>
              </a:rPr>
              <a:t>			with others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gentle in dealing with </a:t>
            </a:r>
            <a:r>
              <a:rPr lang="en-US" sz="2800" b="1" dirty="0" smtClean="0">
                <a:solidFill>
                  <a:srgbClr val="FFC000"/>
                </a:solidFill>
              </a:rPr>
              <a:t>others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compliant when it is right </a:t>
            </a:r>
            <a:r>
              <a:rPr lang="en-US" sz="2800" b="1" dirty="0" smtClean="0">
                <a:solidFill>
                  <a:srgbClr val="FFC000"/>
                </a:solidFill>
              </a:rPr>
              <a:t>	and </a:t>
            </a:r>
            <a:r>
              <a:rPr lang="en-US" sz="2800" b="1" dirty="0">
                <a:solidFill>
                  <a:srgbClr val="FFC000"/>
                </a:solidFill>
              </a:rPr>
              <a:t>proper to be compliant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habitually shows compassion </a:t>
            </a:r>
            <a:r>
              <a:rPr lang="en-US" sz="2800" b="1" dirty="0" smtClean="0">
                <a:solidFill>
                  <a:srgbClr val="FFC000"/>
                </a:solidFill>
              </a:rPr>
              <a:t>	to them </a:t>
            </a:r>
            <a:r>
              <a:rPr lang="en-US" sz="2800" b="1" dirty="0">
                <a:solidFill>
                  <a:srgbClr val="FFC000"/>
                </a:solidFill>
              </a:rPr>
              <a:t>who are in need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habitually does works that are </a:t>
            </a:r>
            <a:r>
              <a:rPr lang="en-US" sz="2800" b="1" dirty="0" smtClean="0">
                <a:solidFill>
                  <a:srgbClr val="FFC000"/>
                </a:solidFill>
              </a:rPr>
              <a:t>	morally good </a:t>
            </a:r>
            <a:r>
              <a:rPr lang="en-US" sz="2800" b="1" dirty="0">
                <a:solidFill>
                  <a:srgbClr val="FFC000"/>
                </a:solidFill>
              </a:rPr>
              <a:t>and beneficial </a:t>
            </a:r>
            <a:r>
              <a:rPr lang="en-US" sz="2800" b="1" dirty="0" smtClean="0">
                <a:solidFill>
                  <a:srgbClr val="FFC000"/>
                </a:solidFill>
              </a:rPr>
              <a:t>	to others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impartial in its treatment </a:t>
            </a:r>
            <a:r>
              <a:rPr lang="en-US" sz="2800" b="1" dirty="0" smtClean="0">
                <a:solidFill>
                  <a:srgbClr val="FFC000"/>
                </a:solidFill>
              </a:rPr>
              <a:t>		of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362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</a:t>
            </a:r>
          </a:p>
          <a:p>
            <a:pPr algn="ctr"/>
            <a:r>
              <a:rPr lang="en-US" sz="2300" b="1" dirty="0" smtClean="0"/>
              <a:t>Characteristics </a:t>
            </a:r>
          </a:p>
          <a:p>
            <a:pPr algn="ctr"/>
            <a:r>
              <a:rPr lang="en-US" sz="4000" b="1" dirty="0" smtClean="0"/>
              <a:t>of </a:t>
            </a:r>
          </a:p>
          <a:p>
            <a:pPr algn="ctr"/>
            <a:r>
              <a:rPr lang="en-US" sz="4000" b="1" dirty="0" smtClean="0"/>
              <a:t>True Wisdom </a:t>
            </a:r>
          </a:p>
          <a:p>
            <a:pPr algn="ctr"/>
            <a:r>
              <a:rPr lang="en-US" sz="4000" b="1" dirty="0" smtClean="0"/>
              <a:t>V17</a:t>
            </a:r>
          </a:p>
        </p:txBody>
      </p:sp>
    </p:spTree>
    <p:extLst>
      <p:ext uri="{BB962C8B-B14F-4D97-AF65-F5344CB8AC3E}">
        <p14:creationId xmlns:p14="http://schemas.microsoft.com/office/powerpoint/2010/main" val="23365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634" name="Picture 2" descr="bible30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963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61863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300" b="1" dirty="0"/>
              <a:t>James 2:1-4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 My brothers, as believers in our glorious Lord Jesus Christ, don't show favoritism. </a:t>
            </a:r>
            <a:r>
              <a:rPr lang="en-US" sz="3300" dirty="0" smtClean="0"/>
              <a:t>Suppose </a:t>
            </a:r>
            <a:r>
              <a:rPr lang="en-US" sz="3300" dirty="0"/>
              <a:t>a man comes into your meeting wearing a gold ring and fine clothes, and a poor man in shabby clothes also comes in.  If you show special attention to the man wearing fine clothes and say, "Here's a good seat for you," but say to the poor man, "You stand there" or "Sit on the floor by my feet," </a:t>
            </a:r>
            <a:r>
              <a:rPr lang="en-US" sz="3300" dirty="0" smtClean="0"/>
              <a:t>have </a:t>
            </a:r>
            <a:r>
              <a:rPr lang="en-US" sz="3300" dirty="0"/>
              <a:t>you not discriminated among yourselves and become judges with evil thoughts? </a:t>
            </a:r>
          </a:p>
        </p:txBody>
      </p:sp>
    </p:spTree>
    <p:extLst>
      <p:ext uri="{BB962C8B-B14F-4D97-AF65-F5344CB8AC3E}">
        <p14:creationId xmlns:p14="http://schemas.microsoft.com/office/powerpoint/2010/main" val="26388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54286" r="65238" b="32539"/>
          <a:stretch/>
        </p:blipFill>
        <p:spPr>
          <a:xfrm>
            <a:off x="685800" y="4419600"/>
            <a:ext cx="1676400" cy="304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434116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WISDOM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76201"/>
            <a:ext cx="63627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morally pure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disposed to live in peace </a:t>
            </a:r>
            <a:r>
              <a:rPr lang="en-US" sz="2800" b="1" dirty="0" smtClean="0">
                <a:solidFill>
                  <a:srgbClr val="FFC000"/>
                </a:solidFill>
              </a:rPr>
              <a:t>			with others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gentle in dealing with </a:t>
            </a:r>
            <a:r>
              <a:rPr lang="en-US" sz="2800" b="1" dirty="0" smtClean="0">
                <a:solidFill>
                  <a:srgbClr val="FFC000"/>
                </a:solidFill>
              </a:rPr>
              <a:t>others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compliant when it is right </a:t>
            </a:r>
            <a:r>
              <a:rPr lang="en-US" sz="2800" b="1" dirty="0" smtClean="0">
                <a:solidFill>
                  <a:srgbClr val="FFC000"/>
                </a:solidFill>
              </a:rPr>
              <a:t>	and </a:t>
            </a:r>
            <a:r>
              <a:rPr lang="en-US" sz="2800" b="1" dirty="0">
                <a:solidFill>
                  <a:srgbClr val="FFC000"/>
                </a:solidFill>
              </a:rPr>
              <a:t>proper to be compliant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habitually shows compassion </a:t>
            </a:r>
            <a:r>
              <a:rPr lang="en-US" sz="2800" b="1" dirty="0" smtClean="0">
                <a:solidFill>
                  <a:srgbClr val="FFC000"/>
                </a:solidFill>
              </a:rPr>
              <a:t>	to them </a:t>
            </a:r>
            <a:r>
              <a:rPr lang="en-US" sz="2800" b="1" dirty="0">
                <a:solidFill>
                  <a:srgbClr val="FFC000"/>
                </a:solidFill>
              </a:rPr>
              <a:t>who are in need 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habitually does works that are </a:t>
            </a:r>
            <a:r>
              <a:rPr lang="en-US" sz="2800" b="1" dirty="0" smtClean="0">
                <a:solidFill>
                  <a:srgbClr val="FFC000"/>
                </a:solidFill>
              </a:rPr>
              <a:t>	morally good </a:t>
            </a:r>
            <a:r>
              <a:rPr lang="en-US" sz="2800" b="1" dirty="0">
                <a:solidFill>
                  <a:srgbClr val="FFC000"/>
                </a:solidFill>
              </a:rPr>
              <a:t>and beneficial </a:t>
            </a:r>
            <a:r>
              <a:rPr lang="en-US" sz="2800" b="1" dirty="0" smtClean="0">
                <a:solidFill>
                  <a:srgbClr val="FFC000"/>
                </a:solidFill>
              </a:rPr>
              <a:t>	to others</a:t>
            </a:r>
            <a:endParaRPr lang="en-US" sz="2800" b="1" dirty="0">
              <a:solidFill>
                <a:srgbClr val="FFC000"/>
              </a:solidFill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impartial in its treatment </a:t>
            </a:r>
            <a:r>
              <a:rPr lang="en-US" sz="2800" b="1" dirty="0" smtClean="0">
                <a:solidFill>
                  <a:srgbClr val="FFC000"/>
                </a:solidFill>
              </a:rPr>
              <a:t>		of others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It </a:t>
            </a:r>
            <a:r>
              <a:rPr lang="en-US" sz="2800" b="1" dirty="0">
                <a:solidFill>
                  <a:srgbClr val="FFC000"/>
                </a:solidFill>
              </a:rPr>
              <a:t>is </a:t>
            </a:r>
            <a:r>
              <a:rPr lang="en-US" sz="2800" b="1" dirty="0" smtClean="0">
                <a:solidFill>
                  <a:srgbClr val="FFC000"/>
                </a:solidFill>
              </a:rPr>
              <a:t>sincere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362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</a:t>
            </a:r>
          </a:p>
          <a:p>
            <a:pPr algn="ctr"/>
            <a:r>
              <a:rPr lang="en-US" sz="2300" b="1" dirty="0" smtClean="0"/>
              <a:t>Characteristics </a:t>
            </a:r>
          </a:p>
          <a:p>
            <a:pPr algn="ctr"/>
            <a:r>
              <a:rPr lang="en-US" sz="4000" b="1" dirty="0" smtClean="0"/>
              <a:t>of </a:t>
            </a:r>
          </a:p>
          <a:p>
            <a:pPr algn="ctr"/>
            <a:r>
              <a:rPr lang="en-US" sz="4000" b="1" dirty="0" smtClean="0"/>
              <a:t>True Wisdom </a:t>
            </a:r>
          </a:p>
          <a:p>
            <a:pPr algn="ctr"/>
            <a:r>
              <a:rPr lang="en-US" sz="4000" b="1" dirty="0" smtClean="0"/>
              <a:t>V17</a:t>
            </a:r>
          </a:p>
        </p:txBody>
      </p:sp>
    </p:spTree>
    <p:extLst>
      <p:ext uri="{BB962C8B-B14F-4D97-AF65-F5344CB8AC3E}">
        <p14:creationId xmlns:p14="http://schemas.microsoft.com/office/powerpoint/2010/main" val="4419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b="79683"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TRUE</a:t>
            </a:r>
          </a:p>
          <a:p>
            <a:r>
              <a:rPr lang="en-US" sz="4800" dirty="0" smtClean="0">
                <a:latin typeface="Arial Black" pitchFamily="34" charset="0"/>
              </a:rPr>
              <a:t>WISDOM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1569660"/>
            <a:ext cx="8915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atin typeface="Arial Black" pitchFamily="34" charset="0"/>
              </a:rPr>
              <a:t>3. The Result </a:t>
            </a:r>
          </a:p>
          <a:p>
            <a:pPr algn="ctr"/>
            <a:r>
              <a:rPr lang="en-US" sz="5500" dirty="0" smtClean="0">
                <a:latin typeface="Arial Black" pitchFamily="34" charset="0"/>
              </a:rPr>
              <a:t>of Exercising </a:t>
            </a:r>
          </a:p>
          <a:p>
            <a:pPr algn="ctr"/>
            <a:r>
              <a:rPr lang="en-US" sz="5500" dirty="0" smtClean="0">
                <a:latin typeface="Arial Black" pitchFamily="34" charset="0"/>
              </a:rPr>
              <a:t>True Wisdom V18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01150"/>
            <a:ext cx="90297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It is that people get saved and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righteousness </a:t>
            </a:r>
            <a:r>
              <a:rPr lang="en-US" sz="3200" b="1" dirty="0"/>
              <a:t>is produced in their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9" t="16561" r="53479" b="74127"/>
          <a:stretch/>
        </p:blipFill>
        <p:spPr>
          <a:xfrm rot="257640">
            <a:off x="1441771" y="1067349"/>
            <a:ext cx="2600644" cy="561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27056">
            <a:off x="1255816" y="1082693"/>
            <a:ext cx="3318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Black" pitchFamily="34" charset="0"/>
              </a:rPr>
              <a:t>TRUE WISDOM</a:t>
            </a:r>
            <a:endParaRPr lang="en-US" sz="3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dudemic.com/wp-content/uploads/2012/12/twitter-stud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2"/>
            <a:ext cx="9144000" cy="57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etrightdaily.com/wp-content/uploads/2012/04/Twi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08314" cy="12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94704"/>
            <a:ext cx="9133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“The </a:t>
            </a:r>
            <a:r>
              <a:rPr lang="en-US" sz="4000" b="1" dirty="0"/>
              <a:t>fear of the </a:t>
            </a:r>
            <a:r>
              <a:rPr lang="en-US" sz="4000" b="1" cap="small" dirty="0"/>
              <a:t>LORD</a:t>
            </a:r>
            <a:r>
              <a:rPr lang="en-US" sz="4000" b="1" dirty="0"/>
              <a:t> is the beginning of </a:t>
            </a:r>
            <a:r>
              <a:rPr lang="en-US" sz="4000" b="1" dirty="0" smtClean="0"/>
              <a:t>wisdom.” Psalm 111:10</a:t>
            </a:r>
          </a:p>
          <a:p>
            <a:pPr algn="r"/>
            <a:r>
              <a:rPr lang="en-US" sz="4000" b="1" dirty="0" smtClean="0">
                <a:solidFill>
                  <a:srgbClr val="0066CC"/>
                </a:solidFill>
              </a:rPr>
              <a:t>#Crossroads</a:t>
            </a:r>
            <a:endParaRPr lang="en-US" sz="40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9" t="16561" r="53479" b="74127"/>
          <a:stretch/>
        </p:blipFill>
        <p:spPr>
          <a:xfrm rot="257640">
            <a:off x="1441771" y="1067349"/>
            <a:ext cx="2600644" cy="561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27056">
            <a:off x="1255816" y="1082693"/>
            <a:ext cx="3318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Black" pitchFamily="34" charset="0"/>
              </a:rPr>
              <a:t>TRUE WISDOM</a:t>
            </a:r>
            <a:endParaRPr lang="en-US" sz="30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Black" pitchFamily="34" charset="0"/>
              </a:rPr>
              <a:t>James </a:t>
            </a:r>
            <a:r>
              <a:rPr lang="en-US" sz="3200" dirty="0" smtClean="0">
                <a:solidFill>
                  <a:srgbClr val="FFC000"/>
                </a:solidFill>
                <a:latin typeface="Arial Black" pitchFamily="34" charset="0"/>
              </a:rPr>
              <a:t>3:13-18 page 1883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uestsp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img021"/>
          <p:cNvPicPr>
            <a:picLocks noChangeAspect="1" noChangeArrowheads="1"/>
          </p:cNvPicPr>
          <p:nvPr/>
        </p:nvPicPr>
        <p:blipFill>
          <a:blip r:embed="rId3" cstate="print"/>
          <a:srcRect r="8096" b="4623"/>
          <a:stretch>
            <a:fillRect/>
          </a:stretch>
        </p:blipFill>
        <p:spPr bwMode="auto">
          <a:xfrm rot="-361567">
            <a:off x="304800" y="381000"/>
            <a:ext cx="3792538" cy="5583238"/>
          </a:xfrm>
          <a:prstGeom prst="rect">
            <a:avLst/>
          </a:prstGeom>
          <a:noFill/>
          <a:ln w="508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52400" y="5441950"/>
            <a:ext cx="9525000" cy="769441"/>
          </a:xfrm>
          <a:prstGeom prst="rect">
            <a:avLst/>
          </a:prstGeom>
          <a:solidFill>
            <a:srgbClr val="000000"/>
          </a:solidFill>
          <a:ln w="57150" algn="ctr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8F8F8"/>
                </a:solidFill>
                <a:latin typeface="+mn-lt"/>
              </a:rPr>
              <a:t>                      Rev. William Harding </a:t>
            </a:r>
          </a:p>
        </p:txBody>
      </p:sp>
      <p:pic>
        <p:nvPicPr>
          <p:cNvPr id="9" name="Picture 3" descr="CRlogo_B&amp;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7088" y="0"/>
            <a:ext cx="1966912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9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9" t="16561" r="53479" b="74127"/>
          <a:stretch/>
        </p:blipFill>
        <p:spPr>
          <a:xfrm rot="257640">
            <a:off x="1441771" y="1067349"/>
            <a:ext cx="2600644" cy="561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27056">
            <a:off x="1255816" y="1082693"/>
            <a:ext cx="3318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 Black" pitchFamily="34" charset="0"/>
              </a:rPr>
              <a:t>TRUE WISDOM</a:t>
            </a:r>
            <a:endParaRPr lang="en-US" sz="30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19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Black" pitchFamily="34" charset="0"/>
              </a:rPr>
              <a:t>James </a:t>
            </a:r>
            <a:r>
              <a:rPr lang="en-US" sz="3200" dirty="0" smtClean="0">
                <a:solidFill>
                  <a:srgbClr val="FFC000"/>
                </a:solidFill>
                <a:latin typeface="Arial Black" pitchFamily="34" charset="0"/>
              </a:rPr>
              <a:t>3:13-18 page 1883</a:t>
            </a:r>
            <a:endParaRPr lang="en-US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634" name="Picture 2" descr="bible30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9635" name="Text Box 3"/>
          <p:cNvSpPr txBox="1">
            <a:spLocks noChangeArrowheads="1"/>
          </p:cNvSpPr>
          <p:nvPr/>
        </p:nvSpPr>
        <p:spPr bwMode="auto">
          <a:xfrm>
            <a:off x="239486" y="283029"/>
            <a:ext cx="7772400" cy="67403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/>
              <a:t>James 3:13-18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 Who is wise and understanding among you? Let him show it by his good life, by deeds done in the humility that comes from wisdom. </a:t>
            </a:r>
            <a:br>
              <a:rPr lang="en-US" sz="3600" dirty="0"/>
            </a:br>
            <a:r>
              <a:rPr lang="en-US" sz="3600" dirty="0"/>
              <a:t> But if you harbor bitter envy and selfish ambition in your hearts, do not boast about it or deny the truth. </a:t>
            </a:r>
            <a:br>
              <a:rPr lang="en-US" sz="3600" dirty="0"/>
            </a:br>
            <a:r>
              <a:rPr lang="en-US" sz="3600" dirty="0"/>
              <a:t> Such "wisdom" does not come down from heaven but is earthly, unspiritual, of the devil. </a:t>
            </a:r>
            <a:br>
              <a:rPr lang="en-US" sz="3600" dirty="0"/>
            </a:br>
            <a:r>
              <a:rPr lang="en-US" sz="3600" dirty="0"/>
              <a:t>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08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634" name="Picture 2" descr="bible30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9635" name="Text Box 3"/>
          <p:cNvSpPr txBox="1">
            <a:spLocks noChangeArrowheads="1"/>
          </p:cNvSpPr>
          <p:nvPr/>
        </p:nvSpPr>
        <p:spPr bwMode="auto">
          <a:xfrm>
            <a:off x="239486" y="283029"/>
            <a:ext cx="7772400" cy="56938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 For where you have envy and selfish ambition, there you find disorder and every evil practice. </a:t>
            </a:r>
            <a:br>
              <a:rPr lang="en-US" sz="3600" dirty="0"/>
            </a:br>
            <a:r>
              <a:rPr lang="en-US" sz="3600" dirty="0"/>
              <a:t> But the wisdom that comes from heaven is first of all pure; then peace-loving, considerate, submissive, full of mercy and good fruit, impartial and sincere. </a:t>
            </a:r>
            <a:br>
              <a:rPr lang="en-US" sz="3600" dirty="0"/>
            </a:br>
            <a:r>
              <a:rPr lang="en-US" sz="3600" dirty="0"/>
              <a:t> Peacemakers who sow in peace raise a harvest of righteousness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17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b="79683"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TRUE</a:t>
            </a:r>
          </a:p>
          <a:p>
            <a:r>
              <a:rPr lang="en-US" sz="4800" dirty="0" smtClean="0">
                <a:latin typeface="Arial Black" pitchFamily="34" charset="0"/>
              </a:rPr>
              <a:t>WISDOM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1. The Origin of True Wisdom V17a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3735526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itchFamily="34" charset="0"/>
              </a:rPr>
              <a:t>It comes from God </a:t>
            </a:r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who </a:t>
            </a:r>
            <a:r>
              <a:rPr lang="en-US" sz="3600" b="1" dirty="0">
                <a:latin typeface="Arial Black" pitchFamily="34" charset="0"/>
              </a:rPr>
              <a:t>is in Heaven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b="79683"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itchFamily="34" charset="0"/>
              </a:rPr>
              <a:t>TRUE</a:t>
            </a:r>
          </a:p>
          <a:p>
            <a:r>
              <a:rPr lang="en-US" sz="4800" dirty="0" smtClean="0">
                <a:latin typeface="Arial Black" pitchFamily="34" charset="0"/>
              </a:rPr>
              <a:t>WISDOM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22860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2. The Characteristics of True Wisdom V17</a:t>
            </a:r>
          </a:p>
        </p:txBody>
      </p:sp>
    </p:spTree>
    <p:extLst>
      <p:ext uri="{BB962C8B-B14F-4D97-AF65-F5344CB8AC3E}">
        <p14:creationId xmlns:p14="http://schemas.microsoft.com/office/powerpoint/2010/main" val="13697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2502</TotalTime>
  <Words>129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Sigley</dc:creator>
  <cp:lastModifiedBy>tom</cp:lastModifiedBy>
  <cp:revision>310</cp:revision>
  <dcterms:created xsi:type="dcterms:W3CDTF">2011-09-29T19:52:52Z</dcterms:created>
  <dcterms:modified xsi:type="dcterms:W3CDTF">2013-04-13T22:58:24Z</dcterms:modified>
</cp:coreProperties>
</file>